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201" autoAdjust="0"/>
    <p:restoredTop sz="94667" autoAdjust="0"/>
  </p:normalViewPr>
  <p:slideViewPr>
    <p:cSldViewPr>
      <p:cViewPr varScale="1">
        <p:scale>
          <a:sx n="75" d="100"/>
          <a:sy n="75" d="100"/>
        </p:scale>
        <p:origin x="-94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75B14-704E-4797-95BB-44B8795E7F0E}" type="datetimeFigureOut">
              <a:rPr lang="en-US" smtClean="0"/>
              <a:pPr/>
              <a:t>3/25/2008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56F7F-8D50-46FA-A485-357BB0A31C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75B14-704E-4797-95BB-44B8795E7F0E}" type="datetimeFigureOut">
              <a:rPr lang="en-US" smtClean="0"/>
              <a:pPr/>
              <a:t>3/25/2008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56F7F-8D50-46FA-A485-357BB0A31C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75B14-704E-4797-95BB-44B8795E7F0E}" type="datetimeFigureOut">
              <a:rPr lang="en-US" smtClean="0"/>
              <a:pPr/>
              <a:t>3/25/2008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56F7F-8D50-46FA-A485-357BB0A31C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75B14-704E-4797-95BB-44B8795E7F0E}" type="datetimeFigureOut">
              <a:rPr lang="en-US" smtClean="0"/>
              <a:pPr/>
              <a:t>3/25/2008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56F7F-8D50-46FA-A485-357BB0A31C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75B14-704E-4797-95BB-44B8795E7F0E}" type="datetimeFigureOut">
              <a:rPr lang="en-US" smtClean="0"/>
              <a:pPr/>
              <a:t>3/25/2008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56F7F-8D50-46FA-A485-357BB0A31C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75B14-704E-4797-95BB-44B8795E7F0E}" type="datetimeFigureOut">
              <a:rPr lang="en-US" smtClean="0"/>
              <a:pPr/>
              <a:t>3/25/2008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56F7F-8D50-46FA-A485-357BB0A31C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75B14-704E-4797-95BB-44B8795E7F0E}" type="datetimeFigureOut">
              <a:rPr lang="en-US" smtClean="0"/>
              <a:pPr/>
              <a:t>3/25/2008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56F7F-8D50-46FA-A485-357BB0A31C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75B14-704E-4797-95BB-44B8795E7F0E}" type="datetimeFigureOut">
              <a:rPr lang="en-US" smtClean="0"/>
              <a:pPr/>
              <a:t>3/25/2008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56F7F-8D50-46FA-A485-357BB0A31C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75B14-704E-4797-95BB-44B8795E7F0E}" type="datetimeFigureOut">
              <a:rPr lang="en-US" smtClean="0"/>
              <a:pPr/>
              <a:t>3/25/2008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56F7F-8D50-46FA-A485-357BB0A31C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75B14-704E-4797-95BB-44B8795E7F0E}" type="datetimeFigureOut">
              <a:rPr lang="en-US" smtClean="0"/>
              <a:pPr/>
              <a:t>3/25/2008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56F7F-8D50-46FA-A485-357BB0A31C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75B14-704E-4797-95BB-44B8795E7F0E}" type="datetimeFigureOut">
              <a:rPr lang="en-US" smtClean="0"/>
              <a:pPr/>
              <a:t>3/25/2008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9556F7F-8D50-46FA-A485-357BB0A31C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5F75B14-704E-4797-95BB-44B8795E7F0E}" type="datetimeFigureOut">
              <a:rPr lang="en-US" smtClean="0"/>
              <a:pPr/>
              <a:t>3/25/2008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9556F7F-8D50-46FA-A485-357BB0A31CE8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3400" y="533400"/>
            <a:ext cx="7851648" cy="2209800"/>
          </a:xfrm>
        </p:spPr>
        <p:txBody>
          <a:bodyPr>
            <a:normAutofit/>
          </a:bodyPr>
          <a:lstStyle/>
          <a:p>
            <a:pPr algn="ctr"/>
            <a:r>
              <a:rPr lang="en-US" altLang="zh-CN" dirty="0" smtClean="0"/>
              <a:t>RRComSSys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>Scientific Collaboration</a:t>
            </a:r>
            <a:endParaRPr lang="en-US" altLang="zh-C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38200" y="3048000"/>
          <a:ext cx="7596212" cy="2497602"/>
        </p:xfrm>
        <a:graphic>
          <a:graphicData uri="http://schemas.openxmlformats.org/drawingml/2006/table">
            <a:tbl>
              <a:tblPr>
                <a:tableStyleId>{C083E6E3-FA7D-4D7B-A595-EF9225AFEA82}</a:tableStyleId>
              </a:tblPr>
              <a:tblGrid>
                <a:gridCol w="3767906"/>
                <a:gridCol w="1276102"/>
                <a:gridCol w="1276102"/>
                <a:gridCol w="1276102"/>
              </a:tblGrid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TEAM MEMBERS </a:t>
                      </a:r>
                      <a:endParaRPr lang="en-US" sz="1700" b="1" i="1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Phase I </a:t>
                      </a:r>
                      <a:endParaRPr lang="en-US" sz="1700" b="1" i="1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Phase II  </a:t>
                      </a:r>
                      <a:endParaRPr lang="en-US" sz="1700" b="1" i="1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Phase III </a:t>
                      </a:r>
                      <a:endParaRPr lang="en-US" sz="1700" b="1" i="1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Lazaro Pi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Leader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Analyst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David Villegas       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Analyst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Leader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Yudiesly Herrera  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Designer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Analyst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Meng Shi              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Analyst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Designer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Carlos Perez         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Designer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Leader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Object Interaction cont …</a:t>
            </a:r>
            <a:endParaRPr lang="en-US" dirty="0"/>
          </a:p>
        </p:txBody>
      </p:sp>
      <p:pic>
        <p:nvPicPr>
          <p:cNvPr id="7" name="Content Placeholder 6" descr="CreateFileSeq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371601"/>
            <a:ext cx="8077200" cy="5105400"/>
          </a:xfrm>
          <a:prstGeom prst="rect">
            <a:avLst/>
          </a:prstGeom>
          <a:noFill/>
        </p:spPr>
      </p:pic>
      <p:sp>
        <p:nvSpPr>
          <p:cNvPr id="4100" name="AutoShape 4" descr="http://mail.google.com/mail/?attid=0.2&amp;disp=emb&amp;view=att&amp;th=118e7ab22b6d868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04800" y="6324600"/>
            <a:ext cx="853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Sequence </a:t>
            </a:r>
            <a:r>
              <a:rPr lang="en-US" sz="1200" dirty="0" smtClean="0"/>
              <a:t>d</a:t>
            </a:r>
            <a:r>
              <a:rPr lang="en-US" sz="1200" dirty="0" smtClean="0"/>
              <a:t>iagram </a:t>
            </a:r>
            <a:r>
              <a:rPr lang="en-US" sz="1200" dirty="0" smtClean="0"/>
              <a:t>s</a:t>
            </a:r>
            <a:r>
              <a:rPr lang="en-US" sz="1200" dirty="0" smtClean="0"/>
              <a:t>howing the creation of the File Sharing Model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Object Interaction cont …</a:t>
            </a:r>
            <a:endParaRPr lang="en-US" dirty="0"/>
          </a:p>
        </p:txBody>
      </p:sp>
      <p:pic>
        <p:nvPicPr>
          <p:cNvPr id="4" name="Content Placeholder 3" descr="D:\Documents\FIU\Courses\2007 - 2008\2008 - Spring\CEN 4021 - Software Engineering II\Project\Deliverable 2\Diagrams\File Transfer Sequence.png"/>
          <p:cNvPicPr>
            <a:picLocks noGrp="1"/>
          </p:cNvPicPr>
          <p:nvPr>
            <p:ph idx="1"/>
          </p:nvPr>
        </p:nvPicPr>
        <p:blipFill>
          <a:blip r:embed="rId2"/>
          <a:srcRect t="3128" b="3337"/>
          <a:stretch>
            <a:fillRect/>
          </a:stretch>
        </p:blipFill>
        <p:spPr bwMode="auto">
          <a:xfrm rot="16200000">
            <a:off x="1943100" y="-495302"/>
            <a:ext cx="5257802" cy="8686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04800" y="6324600"/>
            <a:ext cx="853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Sequence </a:t>
            </a:r>
            <a:r>
              <a:rPr lang="en-US" sz="1200" dirty="0" smtClean="0"/>
              <a:t>d</a:t>
            </a:r>
            <a:r>
              <a:rPr lang="en-US" sz="1200" dirty="0" smtClean="0"/>
              <a:t>iagram </a:t>
            </a:r>
            <a:r>
              <a:rPr lang="en-US" sz="1200" dirty="0" smtClean="0"/>
              <a:t>s</a:t>
            </a:r>
            <a:r>
              <a:rPr lang="en-US" sz="1200" dirty="0" smtClean="0"/>
              <a:t>howing the execution of the File Sharing Model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8229600" cy="1676400"/>
          </a:xfrm>
        </p:spPr>
        <p:txBody>
          <a:bodyPr>
            <a:normAutofit/>
          </a:bodyPr>
          <a:lstStyle/>
          <a:p>
            <a:pPr algn="ctr"/>
            <a:r>
              <a:rPr lang="en-US" sz="8000" dirty="0" smtClean="0"/>
              <a:t>Questions?</a:t>
            </a:r>
            <a:endParaRPr 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Overview of the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RRComSSys</a:t>
            </a:r>
            <a:r>
              <a:rPr lang="en-US" altLang="zh-CN" dirty="0" smtClean="0"/>
              <a:t> for Scientific Collaboration:</a:t>
            </a:r>
          </a:p>
          <a:p>
            <a:pPr lvl="1"/>
            <a:r>
              <a:rPr lang="en-US" altLang="zh-CN" dirty="0" smtClean="0"/>
              <a:t>File Transfer</a:t>
            </a:r>
          </a:p>
          <a:p>
            <a:pPr lvl="1"/>
            <a:r>
              <a:rPr lang="en-US" altLang="zh-CN" dirty="0" smtClean="0"/>
              <a:t>Two-Way Voice Communication</a:t>
            </a:r>
          </a:p>
          <a:p>
            <a:pPr lvl="1"/>
            <a:r>
              <a:rPr lang="en-US" altLang="zh-CN" dirty="0" smtClean="0"/>
              <a:t>Group Chat</a:t>
            </a:r>
          </a:p>
          <a:p>
            <a:pPr lvl="1"/>
            <a:endParaRPr lang="en-US" altLang="zh-CN" dirty="0" smtClean="0"/>
          </a:p>
          <a:p>
            <a:r>
              <a:rPr lang="en-US" altLang="zh-CN" sz="2800" dirty="0" smtClean="0"/>
              <a:t>Components:</a:t>
            </a:r>
          </a:p>
          <a:p>
            <a:pPr lvl="1"/>
            <a:r>
              <a:rPr lang="en-US" altLang="zh-CN" dirty="0" smtClean="0"/>
              <a:t>Graphical Modeling Environment. </a:t>
            </a:r>
          </a:p>
          <a:p>
            <a:pPr lvl="1"/>
            <a:r>
              <a:rPr lang="en-US" altLang="zh-CN" dirty="0" smtClean="0"/>
              <a:t>User Interface for model execution.</a:t>
            </a:r>
          </a:p>
          <a:p>
            <a:pPr lvl="1"/>
            <a:r>
              <a:rPr lang="en-US" altLang="zh-CN" dirty="0" smtClean="0"/>
              <a:t>Communication Engine.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System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9392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Model Creation Functionalities</a:t>
            </a:r>
          </a:p>
          <a:p>
            <a:pPr>
              <a:buNone/>
            </a:pPr>
            <a:r>
              <a:rPr lang="en-US" dirty="0" smtClean="0"/>
              <a:t>	</a:t>
            </a:r>
          </a:p>
          <a:p>
            <a:pPr lvl="1"/>
            <a:r>
              <a:rPr lang="en-US" dirty="0" smtClean="0"/>
              <a:t>The system shall allow model creators :</a:t>
            </a:r>
          </a:p>
          <a:p>
            <a:pPr lvl="2"/>
            <a:r>
              <a:rPr lang="en-US" dirty="0" smtClean="0"/>
              <a:t>Drag and drop objects to canvas and save model to repository. </a:t>
            </a:r>
          </a:p>
          <a:p>
            <a:pPr lvl="2"/>
            <a:r>
              <a:rPr lang="en-US" dirty="0" smtClean="0"/>
              <a:t>Create edge between objects.</a:t>
            </a:r>
          </a:p>
          <a:p>
            <a:pPr lvl="2"/>
            <a:r>
              <a:rPr lang="en-US" dirty="0" smtClean="0"/>
              <a:t>Create Group Chat Model and set its attributes.</a:t>
            </a:r>
          </a:p>
          <a:p>
            <a:pPr lvl="2"/>
            <a:r>
              <a:rPr lang="en-US" dirty="0" smtClean="0"/>
              <a:t>Create Two‐Way Voice Communication Model and set its attributes. </a:t>
            </a:r>
          </a:p>
          <a:p>
            <a:pPr lvl="2"/>
            <a:r>
              <a:rPr lang="en-US" dirty="0" smtClean="0"/>
              <a:t>Create File Transfer Model and set its attributes.</a:t>
            </a:r>
          </a:p>
          <a:p>
            <a:pPr lvl="2"/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Model Execution Functionalities</a:t>
            </a:r>
          </a:p>
          <a:p>
            <a:pPr>
              <a:buNone/>
            </a:pPr>
            <a:endParaRPr lang="en-US" dirty="0" smtClean="0"/>
          </a:p>
          <a:p>
            <a:pPr lvl="1"/>
            <a:r>
              <a:rPr lang="en-US" dirty="0" smtClean="0"/>
              <a:t>The system shall allow Research Scientists:</a:t>
            </a:r>
          </a:p>
          <a:p>
            <a:pPr lvl="2"/>
            <a:r>
              <a:rPr lang="en-US" dirty="0" smtClean="0"/>
              <a:t>securely log into and out the system.</a:t>
            </a:r>
          </a:p>
          <a:p>
            <a:pPr lvl="2"/>
            <a:r>
              <a:rPr lang="en-US" dirty="0" smtClean="0"/>
              <a:t>send a file to another logged in Research Scientist. </a:t>
            </a:r>
          </a:p>
          <a:p>
            <a:pPr lvl="2"/>
            <a:r>
              <a:rPr lang="en-US" dirty="0" smtClean="0"/>
              <a:t>Select any logged in Research Scientist and create two‐way voice. </a:t>
            </a:r>
          </a:p>
          <a:p>
            <a:pPr lvl="2"/>
            <a:r>
              <a:rPr lang="en-US" dirty="0" smtClean="0"/>
              <a:t>Initiate the group chat with other logged in Research Scientists.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>
            <a:normAutofit/>
          </a:bodyPr>
          <a:lstStyle/>
          <a:p>
            <a:pPr lvl="0" algn="ctr"/>
            <a:r>
              <a:rPr lang="en-US" dirty="0" smtClean="0"/>
              <a:t>Metamodel</a:t>
            </a:r>
            <a:r>
              <a:rPr lang="en-US" dirty="0" smtClean="0"/>
              <a:t> for CML</a:t>
            </a:r>
            <a:endParaRPr lang="en-US" dirty="0"/>
          </a:p>
        </p:txBody>
      </p:sp>
      <p:pic>
        <p:nvPicPr>
          <p:cNvPr id="13" name="Content Placeholder 12" descr="CMLProfil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4282" y="1524000"/>
            <a:ext cx="8398718" cy="5181600"/>
          </a:xfrm>
        </p:spPr>
      </p:pic>
      <p:sp>
        <p:nvSpPr>
          <p:cNvPr id="9218" name="AutoShape 2" descr="http://mail.google.com/mail/?attid=0.2&amp;disp=emb&amp;view=att&amp;th=118e3773d4cdbd36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220" name="AutoShape 4" descr="http://mail.google.com/mail/?attid=0.2&amp;disp=emb&amp;view=att&amp;th=118e3773d4cdbd36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Design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software process model </a:t>
            </a:r>
            <a:r>
              <a:rPr lang="en-US" dirty="0" smtClean="0"/>
              <a:t>used is unified </a:t>
            </a:r>
            <a:r>
              <a:rPr lang="en-US" dirty="0" smtClean="0"/>
              <a:t>software development process.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smtClean="0"/>
              <a:t>creation of the design based on the </a:t>
            </a:r>
            <a:r>
              <a:rPr lang="en-US" dirty="0" smtClean="0"/>
              <a:t>SRAD allowed to </a:t>
            </a:r>
            <a:r>
              <a:rPr lang="en-US" dirty="0" smtClean="0"/>
              <a:t>clearly define the purpose, functionality and constraints of </a:t>
            </a:r>
            <a:r>
              <a:rPr lang="en-US" dirty="0" smtClean="0"/>
              <a:t>RRComSSys</a:t>
            </a:r>
            <a:r>
              <a:rPr lang="en-US" dirty="0" smtClean="0"/>
              <a:t>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UML </a:t>
            </a:r>
            <a:r>
              <a:rPr lang="en-US" dirty="0" smtClean="0"/>
              <a:t>models used </a:t>
            </a:r>
            <a:r>
              <a:rPr lang="en-US" dirty="0" smtClean="0"/>
              <a:t>are </a:t>
            </a:r>
            <a:r>
              <a:rPr lang="en-US" dirty="0" smtClean="0"/>
              <a:t>the package, class, </a:t>
            </a:r>
            <a:r>
              <a:rPr lang="en-US" dirty="0" smtClean="0"/>
              <a:t>statechart</a:t>
            </a:r>
            <a:r>
              <a:rPr lang="en-US" dirty="0" smtClean="0"/>
              <a:t>, sequence diagrams, and </a:t>
            </a:r>
            <a:r>
              <a:rPr lang="en-US" dirty="0" smtClean="0"/>
              <a:t>UML </a:t>
            </a:r>
            <a:r>
              <a:rPr lang="en-US" dirty="0" smtClean="0"/>
              <a:t>profiles.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Software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389120"/>
          </a:xfrm>
        </p:spPr>
        <p:txBody>
          <a:bodyPr/>
          <a:lstStyle/>
          <a:p>
            <a:r>
              <a:rPr lang="en-US" dirty="0" smtClean="0"/>
              <a:t> Pipe </a:t>
            </a:r>
            <a:r>
              <a:rPr lang="en-US" dirty="0" smtClean="0"/>
              <a:t>and filter </a:t>
            </a:r>
            <a:r>
              <a:rPr lang="en-US" dirty="0" smtClean="0"/>
              <a:t>architecture: Transformations in the Transformation </a:t>
            </a:r>
            <a:r>
              <a:rPr lang="en-US" dirty="0" smtClean="0"/>
              <a:t>Engine </a:t>
            </a:r>
            <a:r>
              <a:rPr lang="en-US" dirty="0" smtClean="0"/>
              <a:t>component are </a:t>
            </a:r>
            <a:r>
              <a:rPr lang="en-US" dirty="0" smtClean="0"/>
              <a:t>organized as a series of </a:t>
            </a:r>
            <a:r>
              <a:rPr lang="en-US" dirty="0" smtClean="0"/>
              <a:t>filters, the </a:t>
            </a:r>
            <a:r>
              <a:rPr lang="en-US" dirty="0" smtClean="0"/>
              <a:t>input of one step is the output of the previous one. </a:t>
            </a:r>
            <a:endParaRPr lang="en-US" dirty="0" smtClean="0"/>
          </a:p>
          <a:p>
            <a:r>
              <a:rPr lang="en-US" dirty="0" smtClean="0"/>
              <a:t>R</a:t>
            </a:r>
            <a:r>
              <a:rPr lang="en-US" dirty="0" smtClean="0"/>
              <a:t>epository architecture: central repository for models</a:t>
            </a:r>
            <a:r>
              <a:rPr lang="en-US" dirty="0" smtClean="0"/>
              <a:t>, </a:t>
            </a:r>
            <a:r>
              <a:rPr lang="en-US" dirty="0" smtClean="0"/>
              <a:t>intermediate </a:t>
            </a:r>
            <a:r>
              <a:rPr lang="en-US" dirty="0" smtClean="0"/>
              <a:t>input and output </a:t>
            </a:r>
            <a:r>
              <a:rPr lang="en-US" dirty="0" smtClean="0"/>
              <a:t>results, </a:t>
            </a:r>
            <a:r>
              <a:rPr lang="en-US" dirty="0" smtClean="0"/>
              <a:t>and </a:t>
            </a:r>
            <a:r>
              <a:rPr lang="en-US" dirty="0" smtClean="0"/>
              <a:t>configuration </a:t>
            </a:r>
            <a:r>
              <a:rPr lang="en-US" dirty="0" smtClean="0"/>
              <a:t>information. </a:t>
            </a:r>
            <a:endParaRPr lang="en-US" dirty="0" smtClean="0"/>
          </a:p>
          <a:p>
            <a:r>
              <a:rPr lang="en-US" dirty="0" smtClean="0"/>
              <a:t>Layered architecture : There are two different user interfaces, modeling </a:t>
            </a:r>
            <a:r>
              <a:rPr lang="en-US" dirty="0" smtClean="0"/>
              <a:t>environment and </a:t>
            </a:r>
            <a:r>
              <a:rPr lang="en-US" dirty="0" smtClean="0"/>
              <a:t>windows </a:t>
            </a:r>
            <a:r>
              <a:rPr lang="en-US" dirty="0" smtClean="0"/>
              <a:t>model </a:t>
            </a:r>
            <a:r>
              <a:rPr lang="en-US" dirty="0" smtClean="0"/>
              <a:t>execution.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RRComSSys_Package.png"/>
          <p:cNvPicPr>
            <a:picLocks noGrp="1" noChangeAspect="1"/>
          </p:cNvPicPr>
          <p:nvPr>
            <p:ph idx="1"/>
          </p:nvPr>
        </p:nvPicPr>
        <p:blipFill>
          <a:blip r:embed="rId2"/>
          <a:srcRect t="25353"/>
          <a:stretch>
            <a:fillRect/>
          </a:stretch>
        </p:blipFill>
        <p:spPr>
          <a:xfrm>
            <a:off x="304800" y="1066800"/>
            <a:ext cx="8610600" cy="52578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Software Architecture - main package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6324600"/>
            <a:ext cx="853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Main  package diagram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Class Diagram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Class diagram showing patterns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Object Interaction</a:t>
            </a:r>
            <a:endParaRPr lang="en-US" dirty="0"/>
          </a:p>
        </p:txBody>
      </p:sp>
      <p:pic>
        <p:nvPicPr>
          <p:cNvPr id="512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95400"/>
            <a:ext cx="8508181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81000" y="6324600"/>
            <a:ext cx="838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Statechart</a:t>
            </a:r>
            <a:r>
              <a:rPr lang="en-US" sz="1200" dirty="0" smtClean="0"/>
              <a:t> </a:t>
            </a:r>
            <a:r>
              <a:rPr lang="en-US" sz="1200" dirty="0"/>
              <a:t>diagram representing the dynamic behavior for the Communication Manager</a:t>
            </a:r>
            <a:r>
              <a:rPr lang="en-US" sz="1200" b="1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789</TotalTime>
  <Words>252</Words>
  <Application>Microsoft Office PowerPoint</Application>
  <PresentationFormat>On-screen Show (4:3)</PresentationFormat>
  <Paragraphs>75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Flow</vt:lpstr>
      <vt:lpstr>RRComSSys Scientific Collaboration</vt:lpstr>
      <vt:lpstr>Overview of the system</vt:lpstr>
      <vt:lpstr>System Requirements</vt:lpstr>
      <vt:lpstr>Metamodel for CML</vt:lpstr>
      <vt:lpstr>Design Methodology</vt:lpstr>
      <vt:lpstr>Software Architecture</vt:lpstr>
      <vt:lpstr>Software Architecture - main package</vt:lpstr>
      <vt:lpstr>Class Diagram</vt:lpstr>
      <vt:lpstr>Object Interaction</vt:lpstr>
      <vt:lpstr>Object Interaction cont …</vt:lpstr>
      <vt:lpstr>Object Interaction cont …</vt:lpstr>
      <vt:lpstr>Questions?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RRComSSys Scientific Collaboration</dc:title>
  <dc:creator>yudiesly</dc:creator>
  <cp:lastModifiedBy>yudiesly</cp:lastModifiedBy>
  <cp:revision>44</cp:revision>
  <dcterms:created xsi:type="dcterms:W3CDTF">2008-03-25T01:37:04Z</dcterms:created>
  <dcterms:modified xsi:type="dcterms:W3CDTF">2008-03-25T22:08:00Z</dcterms:modified>
</cp:coreProperties>
</file>